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6858000" cy="9144000" type="screen4x3"/>
  <p:notesSz cx="7099300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00" d="100"/>
          <a:sy n="200" d="100"/>
        </p:scale>
        <p:origin x="-732" y="-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1731"/>
          </a:xfrm>
          <a:prstGeom prst="rect">
            <a:avLst/>
          </a:prstGeom>
        </p:spPr>
        <p:txBody>
          <a:bodyPr vert="horz" lIns="99036" tIns="49518" rIns="99036" bIns="49518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1295" y="0"/>
            <a:ext cx="3076363" cy="511731"/>
          </a:xfrm>
          <a:prstGeom prst="rect">
            <a:avLst/>
          </a:prstGeom>
        </p:spPr>
        <p:txBody>
          <a:bodyPr vert="horz" lIns="99036" tIns="49518" rIns="99036" bIns="49518" rtlCol="0"/>
          <a:lstStyle>
            <a:lvl1pPr algn="r">
              <a:defRPr sz="1200"/>
            </a:lvl1pPr>
          </a:lstStyle>
          <a:p>
            <a:fld id="{FC75E319-743C-4CDF-AA43-056857BA30BB}" type="datetimeFigureOut">
              <a:rPr lang="ko-KR" altLang="en-US" smtClean="0"/>
              <a:pPr/>
              <a:t>2013-12-04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111375" y="768350"/>
            <a:ext cx="287655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36" tIns="49518" rIns="99036" bIns="49518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09931" y="4861443"/>
            <a:ext cx="5679440" cy="4605576"/>
          </a:xfrm>
          <a:prstGeom prst="rect">
            <a:avLst/>
          </a:prstGeom>
        </p:spPr>
        <p:txBody>
          <a:bodyPr vert="horz" lIns="99036" tIns="49518" rIns="99036" bIns="49518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721106"/>
            <a:ext cx="3076363" cy="511731"/>
          </a:xfrm>
          <a:prstGeom prst="rect">
            <a:avLst/>
          </a:prstGeom>
        </p:spPr>
        <p:txBody>
          <a:bodyPr vert="horz" lIns="99036" tIns="49518" rIns="99036" bIns="49518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1295" y="9721106"/>
            <a:ext cx="3076363" cy="511731"/>
          </a:xfrm>
          <a:prstGeom prst="rect">
            <a:avLst/>
          </a:prstGeom>
        </p:spPr>
        <p:txBody>
          <a:bodyPr vert="horz" lIns="99036" tIns="49518" rIns="99036" bIns="49518" rtlCol="0" anchor="b"/>
          <a:lstStyle>
            <a:lvl1pPr algn="r">
              <a:defRPr sz="1200"/>
            </a:lvl1pPr>
          </a:lstStyle>
          <a:p>
            <a:fld id="{9457613E-4BB5-4EEE-843D-84ADAFE018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2111375" y="768350"/>
            <a:ext cx="2876550" cy="3836988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57613E-4BB5-4EEE-843D-84ADAFE018A5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2B02-DDF5-4FD9-AF4A-8D239FA3B4A4}" type="datetimeFigureOut">
              <a:rPr lang="ko-KR" altLang="en-US" smtClean="0"/>
              <a:pPr/>
              <a:t>2013-12-04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5667F-87C8-442D-9FCE-41DAF94F51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2B02-DDF5-4FD9-AF4A-8D239FA3B4A4}" type="datetimeFigureOut">
              <a:rPr lang="ko-KR" altLang="en-US" smtClean="0"/>
              <a:pPr/>
              <a:t>2013-12-04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5667F-87C8-442D-9FCE-41DAF94F51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2B02-DDF5-4FD9-AF4A-8D239FA3B4A4}" type="datetimeFigureOut">
              <a:rPr lang="ko-KR" altLang="en-US" smtClean="0"/>
              <a:pPr/>
              <a:t>2013-12-04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5667F-87C8-442D-9FCE-41DAF94F51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2B02-DDF5-4FD9-AF4A-8D239FA3B4A4}" type="datetimeFigureOut">
              <a:rPr lang="ko-KR" altLang="en-US" smtClean="0"/>
              <a:pPr/>
              <a:t>2013-12-04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5667F-87C8-442D-9FCE-41DAF94F51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2B02-DDF5-4FD9-AF4A-8D239FA3B4A4}" type="datetimeFigureOut">
              <a:rPr lang="ko-KR" altLang="en-US" smtClean="0"/>
              <a:pPr/>
              <a:t>2013-12-04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5667F-87C8-442D-9FCE-41DAF94F51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2B02-DDF5-4FD9-AF4A-8D239FA3B4A4}" type="datetimeFigureOut">
              <a:rPr lang="ko-KR" altLang="en-US" smtClean="0"/>
              <a:pPr/>
              <a:t>2013-12-04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5667F-87C8-442D-9FCE-41DAF94F51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2B02-DDF5-4FD9-AF4A-8D239FA3B4A4}" type="datetimeFigureOut">
              <a:rPr lang="ko-KR" altLang="en-US" smtClean="0"/>
              <a:pPr/>
              <a:t>2013-12-04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5667F-87C8-442D-9FCE-41DAF94F51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2B02-DDF5-4FD9-AF4A-8D239FA3B4A4}" type="datetimeFigureOut">
              <a:rPr lang="ko-KR" altLang="en-US" smtClean="0"/>
              <a:pPr/>
              <a:t>2013-12-04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5667F-87C8-442D-9FCE-41DAF94F51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2B02-DDF5-4FD9-AF4A-8D239FA3B4A4}" type="datetimeFigureOut">
              <a:rPr lang="ko-KR" altLang="en-US" smtClean="0"/>
              <a:pPr/>
              <a:t>2013-12-04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5667F-87C8-442D-9FCE-41DAF94F51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2B02-DDF5-4FD9-AF4A-8D239FA3B4A4}" type="datetimeFigureOut">
              <a:rPr lang="ko-KR" altLang="en-US" smtClean="0"/>
              <a:pPr/>
              <a:t>2013-12-04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5667F-87C8-442D-9FCE-41DAF94F51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02B02-DDF5-4FD9-AF4A-8D239FA3B4A4}" type="datetimeFigureOut">
              <a:rPr lang="ko-KR" altLang="en-US" smtClean="0"/>
              <a:pPr/>
              <a:t>2013-12-04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5667F-87C8-442D-9FCE-41DAF94F51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02B02-DDF5-4FD9-AF4A-8D239FA3B4A4}" type="datetimeFigureOut">
              <a:rPr lang="ko-KR" altLang="en-US" smtClean="0"/>
              <a:pPr/>
              <a:t>2013-12-04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65667F-87C8-442D-9FCE-41DAF94F51D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18" Type="http://schemas.openxmlformats.org/officeDocument/2006/relationships/image" Target="../media/image16.png"/><Relationship Id="rId26" Type="http://schemas.openxmlformats.org/officeDocument/2006/relationships/image" Target="../media/image24.jpe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jpeg"/><Relationship Id="rId17" Type="http://schemas.openxmlformats.org/officeDocument/2006/relationships/image" Target="../media/image15.png"/><Relationship Id="rId25" Type="http://schemas.openxmlformats.org/officeDocument/2006/relationships/image" Target="../media/image23.jpeg"/><Relationship Id="rId3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9.png"/><Relationship Id="rId24" Type="http://schemas.openxmlformats.org/officeDocument/2006/relationships/image" Target="../media/image22.jpeg"/><Relationship Id="rId32" Type="http://schemas.openxmlformats.org/officeDocument/2006/relationships/image" Target="../media/image30.jpeg"/><Relationship Id="rId5" Type="http://schemas.openxmlformats.org/officeDocument/2006/relationships/image" Target="../media/image3.jpeg"/><Relationship Id="rId15" Type="http://schemas.openxmlformats.org/officeDocument/2006/relationships/image" Target="../media/image13.jpeg"/><Relationship Id="rId23" Type="http://schemas.openxmlformats.org/officeDocument/2006/relationships/image" Target="../media/image21.jpeg"/><Relationship Id="rId28" Type="http://schemas.openxmlformats.org/officeDocument/2006/relationships/image" Target="../media/image26.jpeg"/><Relationship Id="rId36" Type="http://schemas.openxmlformats.org/officeDocument/2006/relationships/image" Target="../media/image34.jpe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jpe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jpeg"/><Relationship Id="rId22" Type="http://schemas.openxmlformats.org/officeDocument/2006/relationships/image" Target="../media/image20.png"/><Relationship Id="rId27" Type="http://schemas.openxmlformats.org/officeDocument/2006/relationships/image" Target="../media/image25.jpeg"/><Relationship Id="rId30" Type="http://schemas.openxmlformats.org/officeDocument/2006/relationships/image" Target="../media/image28.jpeg"/><Relationship Id="rId35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0" name="직선 연결선 349"/>
          <p:cNvCxnSpPr/>
          <p:nvPr/>
        </p:nvCxnSpPr>
        <p:spPr>
          <a:xfrm>
            <a:off x="5051276" y="5614020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9" name="직선 연결선 348"/>
          <p:cNvCxnSpPr/>
          <p:nvPr/>
        </p:nvCxnSpPr>
        <p:spPr>
          <a:xfrm>
            <a:off x="1782341" y="5508104"/>
            <a:ext cx="0" cy="2880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632136" y="323528"/>
            <a:ext cx="35894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err="1" smtClean="0">
                <a:latin typeface="-윤고딕330" pitchFamily="18" charset="-127"/>
                <a:ea typeface="-윤고딕330" pitchFamily="18" charset="-127"/>
              </a:rPr>
              <a:t>전라북도농식품인력개발</a:t>
            </a:r>
            <a:r>
              <a:rPr lang="ko-KR" altLang="en-US" sz="2400" dirty="0" err="1">
                <a:latin typeface="-윤고딕330" pitchFamily="18" charset="-127"/>
                <a:ea typeface="-윤고딕330" pitchFamily="18" charset="-127"/>
              </a:rPr>
              <a:t>원</a:t>
            </a:r>
            <a:endParaRPr lang="ko-KR" altLang="en-US" sz="2400" dirty="0"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2446784" y="1043608"/>
            <a:ext cx="1910700" cy="1081677"/>
          </a:xfrm>
          <a:prstGeom prst="roundRect">
            <a:avLst>
              <a:gd name="adj" fmla="val 1075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2829899" y="866251"/>
            <a:ext cx="1152128" cy="36004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latin typeface="-윤고딕330" pitchFamily="18" charset="-127"/>
                <a:ea typeface="-윤고딕330" pitchFamily="18" charset="-127"/>
              </a:rPr>
              <a:t>원  장</a:t>
            </a:r>
            <a:endParaRPr lang="ko-KR" altLang="en-US" sz="1600" dirty="0"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21990" y="2739484"/>
            <a:ext cx="2943180" cy="2867566"/>
          </a:xfrm>
          <a:prstGeom prst="roundRect">
            <a:avLst>
              <a:gd name="adj" fmla="val 377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9" name="그룹 68"/>
          <p:cNvGrpSpPr/>
          <p:nvPr/>
        </p:nvGrpSpPr>
        <p:grpSpPr>
          <a:xfrm>
            <a:off x="2862259" y="1295403"/>
            <a:ext cx="1119187" cy="747019"/>
            <a:chOff x="2922268" y="1331640"/>
            <a:chExt cx="873454" cy="563835"/>
          </a:xfrm>
        </p:grpSpPr>
        <p:sp>
          <p:nvSpPr>
            <p:cNvPr id="11" name="직사각형 10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8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14" name="직선 연결선 13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/>
              <p:cNvSpPr txBox="1"/>
              <p:nvPr/>
            </p:nvSpPr>
            <p:spPr>
              <a:xfrm>
                <a:off x="3402808" y="1416504"/>
                <a:ext cx="464344" cy="1742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900" dirty="0" smtClean="0">
                    <a:latin typeface="HY견명조" pitchFamily="18" charset="-127"/>
                    <a:ea typeface="HY견명조" pitchFamily="18" charset="-127"/>
                  </a:rPr>
                  <a:t>원   장</a:t>
                </a:r>
                <a:endParaRPr lang="ko-KR" altLang="en-US" sz="9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3436695" y="1640758"/>
                <a:ext cx="391827" cy="1742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900" dirty="0" smtClean="0">
                    <a:latin typeface="-윤고딕330" pitchFamily="18" charset="-127"/>
                    <a:ea typeface="-윤고딕330" pitchFamily="18" charset="-127"/>
                  </a:rPr>
                  <a:t>박진두</a:t>
                </a:r>
                <a:endParaRPr lang="ko-KR" altLang="en-US" sz="9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sp>
        <p:nvSpPr>
          <p:cNvPr id="19" name="모서리가 둥근 직사각형 18"/>
          <p:cNvSpPr/>
          <p:nvPr/>
        </p:nvSpPr>
        <p:spPr>
          <a:xfrm>
            <a:off x="1204754" y="2571085"/>
            <a:ext cx="1152128" cy="36004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latin typeface="-윤고딕330" pitchFamily="18" charset="-127"/>
                <a:ea typeface="-윤고딕330" pitchFamily="18" charset="-127"/>
              </a:rPr>
              <a:t>관  리</a:t>
            </a:r>
            <a:endParaRPr lang="ko-KR" altLang="en-US" sz="1600" dirty="0"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70" name="그룹 69"/>
          <p:cNvGrpSpPr/>
          <p:nvPr/>
        </p:nvGrpSpPr>
        <p:grpSpPr>
          <a:xfrm>
            <a:off x="1358677" y="3069426"/>
            <a:ext cx="873454" cy="563835"/>
            <a:chOff x="2922268" y="1331640"/>
            <a:chExt cx="873454" cy="563835"/>
          </a:xfrm>
        </p:grpSpPr>
        <p:sp>
          <p:nvSpPr>
            <p:cNvPr id="71" name="직사각형 70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72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73" name="직사각형 72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74" name="직선 연결선 73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TextBox 74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HY견명조" pitchFamily="18" charset="-127"/>
                    <a:ea typeface="HY견명조" pitchFamily="18" charset="-127"/>
                  </a:rPr>
                  <a:t>담   당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smtClean="0">
                    <a:latin typeface="-윤고딕330" pitchFamily="18" charset="-127"/>
                    <a:ea typeface="-윤고딕330" pitchFamily="18" charset="-127"/>
                  </a:rPr>
                  <a:t>김종덕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105" name="그룹 104"/>
          <p:cNvGrpSpPr/>
          <p:nvPr/>
        </p:nvGrpSpPr>
        <p:grpSpPr>
          <a:xfrm>
            <a:off x="457790" y="4902890"/>
            <a:ext cx="873454" cy="563835"/>
            <a:chOff x="2922268" y="1331640"/>
            <a:chExt cx="873454" cy="563835"/>
          </a:xfrm>
        </p:grpSpPr>
        <p:sp>
          <p:nvSpPr>
            <p:cNvPr id="106" name="직사각형 105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07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108" name="직사각형 107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109" name="직선 연결선 108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3415241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smtClean="0">
                    <a:latin typeface="-윤고딕330" pitchFamily="18" charset="-127"/>
                    <a:ea typeface="-윤고딕330" pitchFamily="18" charset="-127"/>
                  </a:rPr>
                  <a:t>조신자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sp>
        <p:nvSpPr>
          <p:cNvPr id="119" name="모서리가 둥근 직사각형 118"/>
          <p:cNvSpPr/>
          <p:nvPr/>
        </p:nvSpPr>
        <p:spPr>
          <a:xfrm>
            <a:off x="321990" y="5975151"/>
            <a:ext cx="2943180" cy="2917329"/>
          </a:xfrm>
          <a:prstGeom prst="roundRect">
            <a:avLst>
              <a:gd name="adj" fmla="val 477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0" name="모서리가 둥근 직사각형 119"/>
          <p:cNvSpPr/>
          <p:nvPr/>
        </p:nvSpPr>
        <p:spPr>
          <a:xfrm>
            <a:off x="610022" y="5806752"/>
            <a:ext cx="2376264" cy="36004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err="1" smtClean="0">
                <a:latin typeface="-윤고딕330" pitchFamily="18" charset="-127"/>
                <a:ea typeface="-윤고딕330" pitchFamily="18" charset="-127"/>
              </a:rPr>
              <a:t>농업마이스터대학</a:t>
            </a:r>
            <a:endParaRPr lang="ko-KR" altLang="en-US" sz="1600" dirty="0"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121" name="그룹 120"/>
          <p:cNvGrpSpPr/>
          <p:nvPr/>
        </p:nvGrpSpPr>
        <p:grpSpPr>
          <a:xfrm>
            <a:off x="1358677" y="6305093"/>
            <a:ext cx="873454" cy="563835"/>
            <a:chOff x="2922268" y="1331640"/>
            <a:chExt cx="873454" cy="563835"/>
          </a:xfrm>
        </p:grpSpPr>
        <p:sp>
          <p:nvSpPr>
            <p:cNvPr id="122" name="직사각형 121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23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124" name="직사각형 123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125" name="직선 연결선 124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TextBox 125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HY견명조" pitchFamily="18" charset="-127"/>
                    <a:ea typeface="HY견명조" pitchFamily="18" charset="-127"/>
                  </a:rPr>
                  <a:t>팀   장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-윤고딕330" pitchFamily="18" charset="-127"/>
                    <a:ea typeface="-윤고딕330" pitchFamily="18" charset="-127"/>
                  </a:rPr>
                  <a:t>박찬유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128" name="그룹 127"/>
          <p:cNvGrpSpPr/>
          <p:nvPr/>
        </p:nvGrpSpPr>
        <p:grpSpPr>
          <a:xfrm>
            <a:off x="1358677" y="6938342"/>
            <a:ext cx="873454" cy="563835"/>
            <a:chOff x="2922268" y="1331640"/>
            <a:chExt cx="873454" cy="563835"/>
          </a:xfrm>
        </p:grpSpPr>
        <p:sp>
          <p:nvSpPr>
            <p:cNvPr id="129" name="직사각형 128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30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131" name="직사각형 130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132" name="직선 연결선 131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3" name="TextBox 132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134" name="TextBox 133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-윤고딕330" pitchFamily="18" charset="-127"/>
                    <a:ea typeface="-윤고딕330" pitchFamily="18" charset="-127"/>
                  </a:rPr>
                  <a:t>홍지숙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135" name="그룹 134"/>
          <p:cNvGrpSpPr/>
          <p:nvPr/>
        </p:nvGrpSpPr>
        <p:grpSpPr>
          <a:xfrm>
            <a:off x="456648" y="6939359"/>
            <a:ext cx="873454" cy="563835"/>
            <a:chOff x="2922268" y="1331640"/>
            <a:chExt cx="873454" cy="563835"/>
          </a:xfrm>
        </p:grpSpPr>
        <p:sp>
          <p:nvSpPr>
            <p:cNvPr id="136" name="직사각형 135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37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138" name="직사각형 137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139" name="직선 연결선 138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TextBox 139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141" name="TextBox 140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-윤고딕330" pitchFamily="18" charset="-127"/>
                    <a:ea typeface="-윤고딕330" pitchFamily="18" charset="-127"/>
                  </a:rPr>
                  <a:t>최영국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142" name="그룹 141"/>
          <p:cNvGrpSpPr/>
          <p:nvPr/>
        </p:nvGrpSpPr>
        <p:grpSpPr>
          <a:xfrm>
            <a:off x="2262181" y="6938342"/>
            <a:ext cx="873454" cy="563835"/>
            <a:chOff x="2922268" y="1331640"/>
            <a:chExt cx="873454" cy="563835"/>
          </a:xfrm>
        </p:grpSpPr>
        <p:sp>
          <p:nvSpPr>
            <p:cNvPr id="143" name="직사각형 142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44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145" name="직사각형 144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146" name="직선 연결선 145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7" name="TextBox 146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148" name="TextBox 147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-윤고딕330" pitchFamily="18" charset="-127"/>
                    <a:ea typeface="-윤고딕330" pitchFamily="18" charset="-127"/>
                  </a:rPr>
                  <a:t>정미선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149" name="그룹 148"/>
          <p:cNvGrpSpPr/>
          <p:nvPr/>
        </p:nvGrpSpPr>
        <p:grpSpPr>
          <a:xfrm>
            <a:off x="456481" y="7540277"/>
            <a:ext cx="873454" cy="563835"/>
            <a:chOff x="2922268" y="1331640"/>
            <a:chExt cx="873454" cy="563835"/>
          </a:xfrm>
        </p:grpSpPr>
        <p:sp>
          <p:nvSpPr>
            <p:cNvPr id="150" name="직사각형 149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51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152" name="직사각형 151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153" name="직선 연결선 152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4" name="TextBox 153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155" name="TextBox 154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-윤고딕330" pitchFamily="18" charset="-127"/>
                    <a:ea typeface="-윤고딕330" pitchFamily="18" charset="-127"/>
                  </a:rPr>
                  <a:t>이창희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156" name="그룹 155"/>
          <p:cNvGrpSpPr/>
          <p:nvPr/>
        </p:nvGrpSpPr>
        <p:grpSpPr>
          <a:xfrm>
            <a:off x="1361852" y="7540277"/>
            <a:ext cx="873454" cy="563835"/>
            <a:chOff x="2922268" y="1331640"/>
            <a:chExt cx="873454" cy="563835"/>
          </a:xfrm>
        </p:grpSpPr>
        <p:sp>
          <p:nvSpPr>
            <p:cNvPr id="157" name="직사각형 156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58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159" name="직사각형 158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160" name="직선 연결선 159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1" name="TextBox 160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162" name="TextBox 161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-윤고딕330" pitchFamily="18" charset="-127"/>
                    <a:ea typeface="-윤고딕330" pitchFamily="18" charset="-127"/>
                  </a:rPr>
                  <a:t>하주연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163" name="그룹 162"/>
          <p:cNvGrpSpPr/>
          <p:nvPr/>
        </p:nvGrpSpPr>
        <p:grpSpPr>
          <a:xfrm>
            <a:off x="2263198" y="7542981"/>
            <a:ext cx="873454" cy="563835"/>
            <a:chOff x="2922268" y="1331640"/>
            <a:chExt cx="873454" cy="563835"/>
          </a:xfrm>
        </p:grpSpPr>
        <p:sp>
          <p:nvSpPr>
            <p:cNvPr id="164" name="직사각형 163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65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166" name="직사각형 165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167" name="직선 연결선 166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8" name="TextBox 167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169" name="TextBox 168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-윤고딕330" pitchFamily="18" charset="-127"/>
                    <a:ea typeface="-윤고딕330" pitchFamily="18" charset="-127"/>
                  </a:rPr>
                  <a:t>박은지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170" name="그룹 169"/>
          <p:cNvGrpSpPr/>
          <p:nvPr/>
        </p:nvGrpSpPr>
        <p:grpSpPr>
          <a:xfrm>
            <a:off x="454894" y="8140154"/>
            <a:ext cx="873454" cy="563835"/>
            <a:chOff x="2922268" y="1331640"/>
            <a:chExt cx="873454" cy="563835"/>
          </a:xfrm>
        </p:grpSpPr>
        <p:sp>
          <p:nvSpPr>
            <p:cNvPr id="171" name="직사각형 170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2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173" name="직사각형 172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174" name="직선 연결선 173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5" name="TextBox 174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176" name="TextBox 175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-윤고딕330" pitchFamily="18" charset="-127"/>
                    <a:ea typeface="-윤고딕330" pitchFamily="18" charset="-127"/>
                  </a:rPr>
                  <a:t>채지은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sp>
        <p:nvSpPr>
          <p:cNvPr id="191" name="모서리가 둥근 직사각형 190"/>
          <p:cNvSpPr/>
          <p:nvPr/>
        </p:nvSpPr>
        <p:spPr>
          <a:xfrm>
            <a:off x="3579783" y="2735291"/>
            <a:ext cx="2943180" cy="2874934"/>
          </a:xfrm>
          <a:prstGeom prst="roundRect">
            <a:avLst>
              <a:gd name="adj" fmla="val 42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2" name="모서리가 둥근 직사각형 191"/>
          <p:cNvSpPr/>
          <p:nvPr/>
        </p:nvSpPr>
        <p:spPr>
          <a:xfrm>
            <a:off x="4381500" y="2566893"/>
            <a:ext cx="1343025" cy="36004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latin typeface="-윤고딕330" pitchFamily="18" charset="-127"/>
                <a:ea typeface="-윤고딕330" pitchFamily="18" charset="-127"/>
              </a:rPr>
              <a:t>전문교육</a:t>
            </a:r>
            <a:endParaRPr lang="ko-KR" altLang="en-US" sz="1600" dirty="0"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193" name="그룹 192"/>
          <p:cNvGrpSpPr/>
          <p:nvPr/>
        </p:nvGrpSpPr>
        <p:grpSpPr>
          <a:xfrm>
            <a:off x="4618851" y="3065234"/>
            <a:ext cx="873454" cy="563835"/>
            <a:chOff x="2922268" y="1331640"/>
            <a:chExt cx="873454" cy="563835"/>
          </a:xfrm>
        </p:grpSpPr>
        <p:sp>
          <p:nvSpPr>
            <p:cNvPr id="194" name="직사각형 193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95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196" name="직사각형 195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197" name="직선 연결선 196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8" name="TextBox 197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HY견명조" pitchFamily="18" charset="-127"/>
                    <a:ea typeface="HY견명조" pitchFamily="18" charset="-127"/>
                  </a:rPr>
                  <a:t>담   당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199" name="TextBox 198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-윤고딕330" pitchFamily="18" charset="-127"/>
                    <a:ea typeface="-윤고딕330" pitchFamily="18" charset="-127"/>
                  </a:rPr>
                  <a:t>정영근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200" name="그룹 199"/>
          <p:cNvGrpSpPr/>
          <p:nvPr/>
        </p:nvGrpSpPr>
        <p:grpSpPr>
          <a:xfrm>
            <a:off x="4618851" y="3698483"/>
            <a:ext cx="873454" cy="563835"/>
            <a:chOff x="2922268" y="1331640"/>
            <a:chExt cx="873454" cy="563835"/>
          </a:xfrm>
        </p:grpSpPr>
        <p:sp>
          <p:nvSpPr>
            <p:cNvPr id="201" name="직사각형 200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02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203" name="직사각형 202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204" name="직선 연결선 203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5" name="TextBox 204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206" name="TextBox 205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-윤고딕330" pitchFamily="18" charset="-127"/>
                    <a:ea typeface="-윤고딕330" pitchFamily="18" charset="-127"/>
                  </a:rPr>
                  <a:t>조민용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207" name="그룹 206"/>
          <p:cNvGrpSpPr/>
          <p:nvPr/>
        </p:nvGrpSpPr>
        <p:grpSpPr>
          <a:xfrm>
            <a:off x="3716822" y="3699500"/>
            <a:ext cx="873454" cy="563835"/>
            <a:chOff x="2922268" y="1331640"/>
            <a:chExt cx="873454" cy="563835"/>
          </a:xfrm>
        </p:grpSpPr>
        <p:sp>
          <p:nvSpPr>
            <p:cNvPr id="208" name="직사각형 207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09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210" name="직사각형 209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211" name="직선 연결선 210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2" name="TextBox 211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213" name="TextBox 212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-윤고딕330" pitchFamily="18" charset="-127"/>
                    <a:ea typeface="-윤고딕330" pitchFamily="18" charset="-127"/>
                  </a:rPr>
                  <a:t>김일수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214" name="그룹 213"/>
          <p:cNvGrpSpPr/>
          <p:nvPr/>
        </p:nvGrpSpPr>
        <p:grpSpPr>
          <a:xfrm>
            <a:off x="5522355" y="3698483"/>
            <a:ext cx="873454" cy="563835"/>
            <a:chOff x="2922268" y="1331640"/>
            <a:chExt cx="873454" cy="563835"/>
          </a:xfrm>
        </p:grpSpPr>
        <p:sp>
          <p:nvSpPr>
            <p:cNvPr id="215" name="직사각형 214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16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217" name="직사각형 216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218" name="직선 연결선 217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9" name="TextBox 218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220" name="TextBox 219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-윤고딕330" pitchFamily="18" charset="-127"/>
                    <a:ea typeface="-윤고딕330" pitchFamily="18" charset="-127"/>
                  </a:rPr>
                  <a:t>이형권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221" name="그룹 220"/>
          <p:cNvGrpSpPr/>
          <p:nvPr/>
        </p:nvGrpSpPr>
        <p:grpSpPr>
          <a:xfrm>
            <a:off x="4619005" y="4300418"/>
            <a:ext cx="873454" cy="563835"/>
            <a:chOff x="2922268" y="1331640"/>
            <a:chExt cx="873454" cy="563835"/>
          </a:xfrm>
        </p:grpSpPr>
        <p:sp>
          <p:nvSpPr>
            <p:cNvPr id="222" name="직사각형 221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23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224" name="직사각형 223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225" name="직선 연결선 224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6" name="TextBox 225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227" name="TextBox 226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-윤고딕330" pitchFamily="18" charset="-127"/>
                    <a:ea typeface="-윤고딕330" pitchFamily="18" charset="-127"/>
                  </a:rPr>
                  <a:t>고윤철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228" name="그룹 227"/>
          <p:cNvGrpSpPr/>
          <p:nvPr/>
        </p:nvGrpSpPr>
        <p:grpSpPr>
          <a:xfrm>
            <a:off x="5524376" y="4300418"/>
            <a:ext cx="873454" cy="563835"/>
            <a:chOff x="2922268" y="1331640"/>
            <a:chExt cx="873454" cy="563835"/>
          </a:xfrm>
        </p:grpSpPr>
        <p:sp>
          <p:nvSpPr>
            <p:cNvPr id="229" name="직사각형 228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30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231" name="직사각형 230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232" name="직선 연결선 231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3" name="TextBox 232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234" name="TextBox 233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-윤고딕330" pitchFamily="18" charset="-127"/>
                    <a:ea typeface="-윤고딕330" pitchFamily="18" charset="-127"/>
                  </a:rPr>
                  <a:t>송주창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235" name="그룹 234"/>
          <p:cNvGrpSpPr/>
          <p:nvPr/>
        </p:nvGrpSpPr>
        <p:grpSpPr>
          <a:xfrm>
            <a:off x="3719413" y="4893690"/>
            <a:ext cx="873454" cy="563835"/>
            <a:chOff x="2922268" y="1331640"/>
            <a:chExt cx="873454" cy="563835"/>
          </a:xfrm>
        </p:grpSpPr>
        <p:sp>
          <p:nvSpPr>
            <p:cNvPr id="236" name="직사각형 235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37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238" name="직사각형 237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239" name="직선 연결선 238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0" name="TextBox 239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241" name="TextBox 240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-윤고딕330" pitchFamily="18" charset="-127"/>
                    <a:ea typeface="-윤고딕330" pitchFamily="18" charset="-127"/>
                  </a:rPr>
                  <a:t>최락술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249" name="그룹 248"/>
          <p:cNvGrpSpPr/>
          <p:nvPr/>
        </p:nvGrpSpPr>
        <p:grpSpPr>
          <a:xfrm>
            <a:off x="4622403" y="4894009"/>
            <a:ext cx="873454" cy="563835"/>
            <a:chOff x="2922268" y="1331640"/>
            <a:chExt cx="873454" cy="563835"/>
          </a:xfrm>
        </p:grpSpPr>
        <p:sp>
          <p:nvSpPr>
            <p:cNvPr id="250" name="직사각형 249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51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252" name="직사각형 251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253" name="직선 연결선 252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4" name="TextBox 253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255" name="TextBox 254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-윤고딕330" pitchFamily="18" charset="-127"/>
                    <a:ea typeface="-윤고딕330" pitchFamily="18" charset="-127"/>
                  </a:rPr>
                  <a:t>강은영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256" name="그룹 255"/>
          <p:cNvGrpSpPr/>
          <p:nvPr/>
        </p:nvGrpSpPr>
        <p:grpSpPr>
          <a:xfrm>
            <a:off x="5523749" y="4896713"/>
            <a:ext cx="873454" cy="563835"/>
            <a:chOff x="2922268" y="1331640"/>
            <a:chExt cx="873454" cy="563835"/>
          </a:xfrm>
        </p:grpSpPr>
        <p:sp>
          <p:nvSpPr>
            <p:cNvPr id="257" name="직사각형 256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58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259" name="직사각형 258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260" name="직선 연결선 259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1" name="TextBox 260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262" name="TextBox 261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-윤고딕330" pitchFamily="18" charset="-127"/>
                    <a:ea typeface="-윤고딕330" pitchFamily="18" charset="-127"/>
                  </a:rPr>
                  <a:t>김자인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263" name="그룹 262"/>
          <p:cNvGrpSpPr/>
          <p:nvPr/>
        </p:nvGrpSpPr>
        <p:grpSpPr>
          <a:xfrm>
            <a:off x="3719825" y="4299843"/>
            <a:ext cx="873454" cy="563835"/>
            <a:chOff x="2922268" y="1331640"/>
            <a:chExt cx="873454" cy="563835"/>
          </a:xfrm>
        </p:grpSpPr>
        <p:sp>
          <p:nvSpPr>
            <p:cNvPr id="264" name="직사각형 263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700" dirty="0" smtClean="0">
                <a:solidFill>
                  <a:srgbClr val="FF0000"/>
                </a:solidFill>
              </a:endParaRPr>
            </a:p>
            <a:p>
              <a:pPr algn="ctr"/>
              <a:endParaRPr lang="ko-KR" altLang="en-US" sz="700" dirty="0">
                <a:solidFill>
                  <a:srgbClr val="FF0000"/>
                </a:solidFill>
              </a:endParaRPr>
            </a:p>
          </p:txBody>
        </p:sp>
        <p:grpSp>
          <p:nvGrpSpPr>
            <p:cNvPr id="265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266" name="직사각형 265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267" name="직선 연결선 266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8" name="TextBox 267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269" name="TextBox 268"/>
              <p:cNvSpPr txBox="1"/>
              <p:nvPr/>
            </p:nvSpPr>
            <p:spPr>
              <a:xfrm>
                <a:off x="3540244" y="1622783"/>
                <a:ext cx="184730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sp>
        <p:nvSpPr>
          <p:cNvPr id="284" name="모서리가 둥근 직사각형 283"/>
          <p:cNvSpPr/>
          <p:nvPr/>
        </p:nvSpPr>
        <p:spPr>
          <a:xfrm>
            <a:off x="3582164" y="5984214"/>
            <a:ext cx="2943180" cy="2304262"/>
          </a:xfrm>
          <a:prstGeom prst="roundRect">
            <a:avLst>
              <a:gd name="adj" fmla="val 542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5" name="모서리가 둥근 직사각형 284"/>
          <p:cNvSpPr/>
          <p:nvPr/>
        </p:nvSpPr>
        <p:spPr>
          <a:xfrm>
            <a:off x="3921244" y="5815815"/>
            <a:ext cx="2293208" cy="36004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latin typeface="-윤고딕330" pitchFamily="18" charset="-127"/>
                <a:ea typeface="-윤고딕330" pitchFamily="18" charset="-127"/>
              </a:rPr>
              <a:t>실용농업교육센터</a:t>
            </a:r>
            <a:endParaRPr lang="ko-KR" altLang="en-US" sz="1600" dirty="0"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286" name="그룹 285"/>
          <p:cNvGrpSpPr/>
          <p:nvPr/>
        </p:nvGrpSpPr>
        <p:grpSpPr>
          <a:xfrm>
            <a:off x="4618851" y="6314156"/>
            <a:ext cx="873454" cy="563835"/>
            <a:chOff x="2922268" y="1331640"/>
            <a:chExt cx="873454" cy="563835"/>
          </a:xfrm>
        </p:grpSpPr>
        <p:sp>
          <p:nvSpPr>
            <p:cNvPr id="287" name="직사각형 286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88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289" name="직사각형 288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290" name="직선 연결선 289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1" name="TextBox 290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HY견명조" pitchFamily="18" charset="-127"/>
                    <a:ea typeface="HY견명조" pitchFamily="18" charset="-127"/>
                  </a:rPr>
                  <a:t>팀   장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292" name="TextBox 291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-윤고딕330" pitchFamily="18" charset="-127"/>
                    <a:ea typeface="-윤고딕330" pitchFamily="18" charset="-127"/>
                  </a:rPr>
                  <a:t>최연규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293" name="그룹 292"/>
          <p:cNvGrpSpPr/>
          <p:nvPr/>
        </p:nvGrpSpPr>
        <p:grpSpPr>
          <a:xfrm>
            <a:off x="4618851" y="6947405"/>
            <a:ext cx="873454" cy="563835"/>
            <a:chOff x="2922268" y="1331640"/>
            <a:chExt cx="873454" cy="563835"/>
          </a:xfrm>
        </p:grpSpPr>
        <p:sp>
          <p:nvSpPr>
            <p:cNvPr id="294" name="직사각형 293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95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296" name="직사각형 295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297" name="직선 연결선 296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8" name="TextBox 297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299" name="TextBox 298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-윤고딕330" pitchFamily="18" charset="-127"/>
                    <a:ea typeface="-윤고딕330" pitchFamily="18" charset="-127"/>
                  </a:rPr>
                  <a:t>정영자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300" name="그룹 299"/>
          <p:cNvGrpSpPr/>
          <p:nvPr/>
        </p:nvGrpSpPr>
        <p:grpSpPr>
          <a:xfrm>
            <a:off x="3716822" y="6948422"/>
            <a:ext cx="873454" cy="563835"/>
            <a:chOff x="2922268" y="1331640"/>
            <a:chExt cx="873454" cy="563835"/>
          </a:xfrm>
        </p:grpSpPr>
        <p:sp>
          <p:nvSpPr>
            <p:cNvPr id="301" name="직사각형 300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02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303" name="직사각형 302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304" name="직선 연결선 303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5" name="TextBox 304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306" name="TextBox 305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-윤고딕330" pitchFamily="18" charset="-127"/>
                    <a:ea typeface="-윤고딕330" pitchFamily="18" charset="-127"/>
                  </a:rPr>
                  <a:t>박길준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307" name="그룹 306"/>
          <p:cNvGrpSpPr/>
          <p:nvPr/>
        </p:nvGrpSpPr>
        <p:grpSpPr>
          <a:xfrm>
            <a:off x="5522355" y="6947405"/>
            <a:ext cx="873454" cy="563835"/>
            <a:chOff x="2922268" y="1331640"/>
            <a:chExt cx="873454" cy="563835"/>
          </a:xfrm>
        </p:grpSpPr>
        <p:sp>
          <p:nvSpPr>
            <p:cNvPr id="308" name="직사각형 307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09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310" name="직사각형 309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311" name="직선 연결선 310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2" name="TextBox 311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313" name="TextBox 312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-윤고딕330" pitchFamily="18" charset="-127"/>
                    <a:ea typeface="-윤고딕330" pitchFamily="18" charset="-127"/>
                  </a:rPr>
                  <a:t>황옥순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314" name="그룹 313"/>
          <p:cNvGrpSpPr/>
          <p:nvPr/>
        </p:nvGrpSpPr>
        <p:grpSpPr>
          <a:xfrm>
            <a:off x="3716655" y="7549340"/>
            <a:ext cx="873454" cy="563835"/>
            <a:chOff x="2922268" y="1331640"/>
            <a:chExt cx="873454" cy="563835"/>
          </a:xfrm>
        </p:grpSpPr>
        <p:sp>
          <p:nvSpPr>
            <p:cNvPr id="315" name="직사각형 314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16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317" name="직사각형 316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318" name="직선 연결선 317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9" name="TextBox 318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320" name="TextBox 319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-윤고딕330" pitchFamily="18" charset="-127"/>
                    <a:ea typeface="-윤고딕330" pitchFamily="18" charset="-127"/>
                  </a:rPr>
                  <a:t>조현옥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321" name="그룹 320"/>
          <p:cNvGrpSpPr/>
          <p:nvPr/>
        </p:nvGrpSpPr>
        <p:grpSpPr>
          <a:xfrm>
            <a:off x="4622026" y="7549340"/>
            <a:ext cx="873454" cy="563835"/>
            <a:chOff x="2922268" y="1331640"/>
            <a:chExt cx="873454" cy="563835"/>
          </a:xfrm>
        </p:grpSpPr>
        <p:sp>
          <p:nvSpPr>
            <p:cNvPr id="322" name="직사각형 321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700" dirty="0">
                <a:solidFill>
                  <a:srgbClr val="FF0000"/>
                </a:solidFill>
              </a:endParaRPr>
            </a:p>
          </p:txBody>
        </p:sp>
        <p:grpSp>
          <p:nvGrpSpPr>
            <p:cNvPr id="323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324" name="직사각형 323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325" name="직선 연결선 324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6" name="TextBox 325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327" name="TextBox 326"/>
              <p:cNvSpPr txBox="1"/>
              <p:nvPr/>
            </p:nvSpPr>
            <p:spPr>
              <a:xfrm>
                <a:off x="3415241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-윤고딕330" pitchFamily="18" charset="-127"/>
                    <a:ea typeface="-윤고딕330" pitchFamily="18" charset="-127"/>
                  </a:rPr>
                  <a:t>이민혁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sp>
        <p:nvSpPr>
          <p:cNvPr id="335" name="TextBox 334"/>
          <p:cNvSpPr txBox="1"/>
          <p:nvPr/>
        </p:nvSpPr>
        <p:spPr>
          <a:xfrm>
            <a:off x="4868402" y="1509017"/>
            <a:ext cx="15632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800" dirty="0" smtClean="0">
                <a:latin typeface="-윤고딕330" pitchFamily="18" charset="-127"/>
                <a:ea typeface="-윤고딕330" pitchFamily="18" charset="-127"/>
              </a:rPr>
              <a:t>주소 </a:t>
            </a:r>
            <a:r>
              <a:rPr lang="en-US" altLang="ko-KR" sz="800" dirty="0" smtClean="0">
                <a:latin typeface="-윤고딕330" pitchFamily="18" charset="-127"/>
                <a:ea typeface="-윤고딕330" pitchFamily="18" charset="-127"/>
              </a:rPr>
              <a:t>: </a:t>
            </a:r>
            <a:r>
              <a:rPr lang="ko-KR" altLang="en-US" sz="800" dirty="0" smtClean="0">
                <a:latin typeface="-윤고딕330" pitchFamily="18" charset="-127"/>
                <a:ea typeface="-윤고딕330" pitchFamily="18" charset="-127"/>
              </a:rPr>
              <a:t>김제시 백구면 </a:t>
            </a:r>
            <a:r>
              <a:rPr lang="ko-KR" altLang="en-US" sz="800" dirty="0" err="1" smtClean="0">
                <a:latin typeface="-윤고딕330" pitchFamily="18" charset="-127"/>
                <a:ea typeface="-윤고딕330" pitchFamily="18" charset="-127"/>
              </a:rPr>
              <a:t>신모길</a:t>
            </a:r>
            <a:r>
              <a:rPr lang="ko-KR" altLang="en-US" sz="800" dirty="0" smtClean="0">
                <a:latin typeface="-윤고딕330" pitchFamily="18" charset="-127"/>
                <a:ea typeface="-윤고딕330" pitchFamily="18" charset="-127"/>
              </a:rPr>
              <a:t> </a:t>
            </a:r>
            <a:r>
              <a:rPr lang="en-US" altLang="ko-KR" sz="800" dirty="0" smtClean="0">
                <a:latin typeface="-윤고딕330" pitchFamily="18" charset="-127"/>
                <a:ea typeface="-윤고딕330" pitchFamily="18" charset="-127"/>
              </a:rPr>
              <a:t>19</a:t>
            </a:r>
          </a:p>
          <a:p>
            <a:r>
              <a:rPr lang="ko-KR" altLang="en-US" sz="800" dirty="0" smtClean="0">
                <a:latin typeface="-윤고딕330" pitchFamily="18" charset="-127"/>
                <a:ea typeface="-윤고딕330" pitchFamily="18" charset="-127"/>
              </a:rPr>
              <a:t>전화 </a:t>
            </a:r>
            <a:r>
              <a:rPr lang="en-US" altLang="ko-KR" sz="800" dirty="0" smtClean="0">
                <a:latin typeface="-윤고딕330" pitchFamily="18" charset="-127"/>
                <a:ea typeface="-윤고딕330" pitchFamily="18" charset="-127"/>
              </a:rPr>
              <a:t>: 063)290-6400</a:t>
            </a:r>
            <a:endParaRPr lang="ko-KR" altLang="en-US" sz="800" dirty="0">
              <a:latin typeface="-윤고딕330" pitchFamily="18" charset="-127"/>
              <a:ea typeface="-윤고딕330" pitchFamily="18" charset="-127"/>
            </a:endParaRPr>
          </a:p>
        </p:txBody>
      </p:sp>
      <p:cxnSp>
        <p:nvCxnSpPr>
          <p:cNvPr id="337" name="꺾인 연결선 336"/>
          <p:cNvCxnSpPr>
            <a:stCxn id="7" idx="2"/>
            <a:endCxn id="19" idx="0"/>
          </p:cNvCxnSpPr>
          <p:nvPr/>
        </p:nvCxnSpPr>
        <p:spPr>
          <a:xfrm rot="5400000">
            <a:off x="2368576" y="1537527"/>
            <a:ext cx="445800" cy="1621316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9" name="Shape 338"/>
          <p:cNvCxnSpPr/>
          <p:nvPr/>
        </p:nvCxnSpPr>
        <p:spPr>
          <a:xfrm>
            <a:off x="3360167" y="2347694"/>
            <a:ext cx="1696021" cy="216024"/>
          </a:xfrm>
          <a:prstGeom prst="bentConnector2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1" name="TextBox 350"/>
          <p:cNvSpPr txBox="1"/>
          <p:nvPr/>
        </p:nvSpPr>
        <p:spPr>
          <a:xfrm>
            <a:off x="4129484" y="4378514"/>
            <a:ext cx="46434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700" dirty="0" err="1" smtClean="0">
                <a:latin typeface="HY견명조" pitchFamily="18" charset="-127"/>
                <a:ea typeface="HY견명조" pitchFamily="18" charset="-127"/>
              </a:rPr>
              <a:t>주무관</a:t>
            </a:r>
            <a:endParaRPr lang="ko-KR" altLang="en-US" sz="700" dirty="0">
              <a:latin typeface="HY견명조" pitchFamily="18" charset="-127"/>
              <a:ea typeface="HY견명조" pitchFamily="18" charset="-127"/>
            </a:endParaRPr>
          </a:p>
        </p:txBody>
      </p:sp>
      <p:pic>
        <p:nvPicPr>
          <p:cNvPr id="13313" name="_x179389400" descr="EMB00000a1c074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67025" y="1299314"/>
            <a:ext cx="527466" cy="739036"/>
          </a:xfrm>
          <a:prstGeom prst="rect">
            <a:avLst/>
          </a:prstGeom>
          <a:noFill/>
        </p:spPr>
      </p:pic>
      <p:grpSp>
        <p:nvGrpSpPr>
          <p:cNvPr id="84" name="그룹 83"/>
          <p:cNvGrpSpPr/>
          <p:nvPr/>
        </p:nvGrpSpPr>
        <p:grpSpPr>
          <a:xfrm>
            <a:off x="1360723" y="3703692"/>
            <a:ext cx="873454" cy="563835"/>
            <a:chOff x="2922268" y="1331640"/>
            <a:chExt cx="873454" cy="563835"/>
          </a:xfrm>
        </p:grpSpPr>
        <p:sp>
          <p:nvSpPr>
            <p:cNvPr id="85" name="직사각형 84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6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87" name="직사각형 86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88" name="직선 연결선 87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TextBox 88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-윤고딕330" pitchFamily="18" charset="-127"/>
                    <a:ea typeface="-윤고딕330" pitchFamily="18" charset="-127"/>
                  </a:rPr>
                  <a:t>황현정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98" name="그룹 97"/>
          <p:cNvGrpSpPr/>
          <p:nvPr/>
        </p:nvGrpSpPr>
        <p:grpSpPr>
          <a:xfrm>
            <a:off x="1359191" y="4304610"/>
            <a:ext cx="873454" cy="563835"/>
            <a:chOff x="2922268" y="1331640"/>
            <a:chExt cx="873454" cy="563835"/>
          </a:xfrm>
        </p:grpSpPr>
        <p:sp>
          <p:nvSpPr>
            <p:cNvPr id="99" name="직사각형 98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00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101" name="직사각형 100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102" name="직선 연결선 101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" name="TextBox 102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104" name="TextBox 103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-윤고딕330" pitchFamily="18" charset="-127"/>
                    <a:ea typeface="-윤고딕330" pitchFamily="18" charset="-127"/>
                  </a:rPr>
                  <a:t>김영화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112" name="그룹 111"/>
          <p:cNvGrpSpPr/>
          <p:nvPr/>
        </p:nvGrpSpPr>
        <p:grpSpPr>
          <a:xfrm>
            <a:off x="2263198" y="4304933"/>
            <a:ext cx="873454" cy="563835"/>
            <a:chOff x="2922268" y="1331640"/>
            <a:chExt cx="873454" cy="563835"/>
          </a:xfrm>
        </p:grpSpPr>
        <p:sp>
          <p:nvSpPr>
            <p:cNvPr id="113" name="직사각형 112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4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115" name="직사각형 114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116" name="직선 연결선 115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TextBox 116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118" name="TextBox 117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dirty="0" smtClean="0">
                    <a:latin typeface="-윤고딕330" pitchFamily="18" charset="-127"/>
                    <a:ea typeface="-윤고딕330" pitchFamily="18" charset="-127"/>
                  </a:rPr>
                  <a:t>김도식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pic>
        <p:nvPicPr>
          <p:cNvPr id="13329" name="_x179390040" descr="EMB00000a1c077c"/>
          <p:cNvPicPr>
            <a:picLocks noChangeAspect="1" noChangeArrowheads="1"/>
          </p:cNvPicPr>
          <p:nvPr/>
        </p:nvPicPr>
        <p:blipFill>
          <a:blip r:embed="rId4" cstate="print"/>
          <a:srcRect r="699" b="523"/>
          <a:stretch>
            <a:fillRect/>
          </a:stretch>
        </p:blipFill>
        <p:spPr bwMode="auto">
          <a:xfrm>
            <a:off x="3723381" y="3704729"/>
            <a:ext cx="413643" cy="559728"/>
          </a:xfrm>
          <a:prstGeom prst="rect">
            <a:avLst/>
          </a:prstGeom>
          <a:noFill/>
        </p:spPr>
      </p:pic>
      <p:pic>
        <p:nvPicPr>
          <p:cNvPr id="13331" name="_x177574872" descr="EMB00000a1c077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24561" y="3704729"/>
            <a:ext cx="417339" cy="556121"/>
          </a:xfrm>
          <a:prstGeom prst="rect">
            <a:avLst/>
          </a:prstGeom>
          <a:noFill/>
        </p:spPr>
      </p:pic>
      <p:pic>
        <p:nvPicPr>
          <p:cNvPr id="13333" name="_x177576872" descr="EMB00000a1c078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26757" y="3704728"/>
            <a:ext cx="420810" cy="552947"/>
          </a:xfrm>
          <a:prstGeom prst="rect">
            <a:avLst/>
          </a:prstGeom>
          <a:noFill/>
        </p:spPr>
      </p:pic>
      <p:pic>
        <p:nvPicPr>
          <p:cNvPr id="13335" name="_x177577112" descr="EMB00000a1c078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22556" y="4304282"/>
            <a:ext cx="417597" cy="556643"/>
          </a:xfrm>
          <a:prstGeom prst="rect">
            <a:avLst/>
          </a:prstGeom>
          <a:noFill/>
        </p:spPr>
      </p:pic>
      <p:grpSp>
        <p:nvGrpSpPr>
          <p:cNvPr id="242" name="그룹 241"/>
          <p:cNvGrpSpPr/>
          <p:nvPr/>
        </p:nvGrpSpPr>
        <p:grpSpPr>
          <a:xfrm>
            <a:off x="457790" y="3705523"/>
            <a:ext cx="873454" cy="563835"/>
            <a:chOff x="2922268" y="1331640"/>
            <a:chExt cx="873454" cy="563835"/>
          </a:xfrm>
        </p:grpSpPr>
        <p:sp>
          <p:nvSpPr>
            <p:cNvPr id="243" name="직사각형 242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44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245" name="직사각형 244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246" name="직선 연결선 245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7" name="TextBox 246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248" name="TextBox 247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smtClean="0">
                    <a:latin typeface="-윤고딕330" pitchFamily="18" charset="-127"/>
                    <a:ea typeface="-윤고딕330" pitchFamily="18" charset="-127"/>
                  </a:rPr>
                  <a:t>박희수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pic>
        <p:nvPicPr>
          <p:cNvPr id="13339" name="_x177575352" descr="EMB00000a1c078b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30086" y="4306192"/>
            <a:ext cx="414164" cy="553839"/>
          </a:xfrm>
          <a:prstGeom prst="rect">
            <a:avLst/>
          </a:prstGeom>
          <a:noFill/>
        </p:spPr>
      </p:pic>
      <p:pic>
        <p:nvPicPr>
          <p:cNvPr id="13345" name="_x177574872" descr="EMB00000a1c079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29931" y="4900290"/>
            <a:ext cx="415740" cy="560710"/>
          </a:xfrm>
          <a:prstGeom prst="rect">
            <a:avLst/>
          </a:prstGeom>
          <a:noFill/>
        </p:spPr>
      </p:pic>
      <p:pic>
        <p:nvPicPr>
          <p:cNvPr id="13347" name="_x177577112" descr="EMB00000a1c079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21794" y="6954167"/>
            <a:ext cx="411328" cy="552298"/>
          </a:xfrm>
          <a:prstGeom prst="rect">
            <a:avLst/>
          </a:prstGeom>
          <a:noFill/>
        </p:spPr>
      </p:pic>
      <p:pic>
        <p:nvPicPr>
          <p:cNvPr id="13349" name="_x177576552" descr="EMB00000a1c079a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25781" y="6953421"/>
            <a:ext cx="412232" cy="553043"/>
          </a:xfrm>
          <a:prstGeom prst="rect">
            <a:avLst/>
          </a:prstGeom>
          <a:noFill/>
        </p:spPr>
      </p:pic>
      <p:pic>
        <p:nvPicPr>
          <p:cNvPr id="13353" name="_x177576312" descr="EMB00000a1c07a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365044" y="6943861"/>
            <a:ext cx="412956" cy="554854"/>
          </a:xfrm>
          <a:prstGeom prst="rect">
            <a:avLst/>
          </a:prstGeom>
          <a:noFill/>
        </p:spPr>
      </p:pic>
      <p:pic>
        <p:nvPicPr>
          <p:cNvPr id="13355" name="_x177576632" descr="EMB00000a1c07a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267347" y="6943856"/>
            <a:ext cx="413173" cy="552478"/>
          </a:xfrm>
          <a:prstGeom prst="rect">
            <a:avLst/>
          </a:prstGeom>
          <a:noFill/>
        </p:spPr>
      </p:pic>
      <p:pic>
        <p:nvPicPr>
          <p:cNvPr id="13357" name="_x177576392" descr="EMB00000a1c07a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2386" y="7544308"/>
            <a:ext cx="413914" cy="560832"/>
          </a:xfrm>
          <a:prstGeom prst="rect">
            <a:avLst/>
          </a:prstGeom>
          <a:noFill/>
        </p:spPr>
      </p:pic>
      <p:pic>
        <p:nvPicPr>
          <p:cNvPr id="13361" name="_x177576392" descr="EMB00000a1c07ac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267347" y="7547130"/>
            <a:ext cx="414101" cy="558009"/>
          </a:xfrm>
          <a:prstGeom prst="rect">
            <a:avLst/>
          </a:prstGeom>
          <a:noFill/>
        </p:spPr>
      </p:pic>
      <p:pic>
        <p:nvPicPr>
          <p:cNvPr id="13363" name="_x177576632" descr="EMB00000a1c07af"/>
          <p:cNvPicPr>
            <a:picLocks noChangeAspect="1" noChangeArrowheads="1"/>
          </p:cNvPicPr>
          <p:nvPr/>
        </p:nvPicPr>
        <p:blipFill>
          <a:blip r:embed="rId16" cstate="print"/>
          <a:srcRect r="343" b="514"/>
          <a:stretch>
            <a:fillRect/>
          </a:stretch>
        </p:blipFill>
        <p:spPr bwMode="auto">
          <a:xfrm>
            <a:off x="460005" y="8144182"/>
            <a:ext cx="416000" cy="557064"/>
          </a:xfrm>
          <a:prstGeom prst="rect">
            <a:avLst/>
          </a:prstGeom>
          <a:noFill/>
        </p:spPr>
      </p:pic>
      <p:pic>
        <p:nvPicPr>
          <p:cNvPr id="13369" name="Picture 57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725973" y="4898919"/>
            <a:ext cx="415364" cy="552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70" name="Picture 58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63551" y="6949440"/>
            <a:ext cx="411266" cy="548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71" name="Picture 59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364456" y="7543730"/>
            <a:ext cx="417884" cy="561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74" name="Picture 62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624563" y="6320380"/>
            <a:ext cx="411226" cy="552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1" name="그룹 90"/>
          <p:cNvGrpSpPr/>
          <p:nvPr/>
        </p:nvGrpSpPr>
        <p:grpSpPr>
          <a:xfrm>
            <a:off x="457624" y="4305721"/>
            <a:ext cx="873454" cy="563835"/>
            <a:chOff x="2922268" y="1331640"/>
            <a:chExt cx="873454" cy="563835"/>
          </a:xfrm>
        </p:grpSpPr>
        <p:sp>
          <p:nvSpPr>
            <p:cNvPr id="92" name="직사각형 91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3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94" name="직사각형 93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95" name="직선 연결선 94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TextBox 95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>
                <a:off x="3415242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smtClean="0">
                    <a:latin typeface="-윤고딕330" pitchFamily="18" charset="-127"/>
                    <a:ea typeface="-윤고딕330" pitchFamily="18" charset="-127"/>
                  </a:rPr>
                  <a:t>오태경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grpSp>
        <p:nvGrpSpPr>
          <p:cNvPr id="340" name="그룹 339"/>
          <p:cNvGrpSpPr/>
          <p:nvPr/>
        </p:nvGrpSpPr>
        <p:grpSpPr>
          <a:xfrm>
            <a:off x="464131" y="3702675"/>
            <a:ext cx="2672075" cy="1159738"/>
            <a:chOff x="-439944" y="3702675"/>
            <a:chExt cx="2672075" cy="1159738"/>
          </a:xfrm>
        </p:grpSpPr>
        <p:grpSp>
          <p:nvGrpSpPr>
            <p:cNvPr id="77" name="그룹 76"/>
            <p:cNvGrpSpPr/>
            <p:nvPr/>
          </p:nvGrpSpPr>
          <p:grpSpPr>
            <a:xfrm>
              <a:off x="1358677" y="3702675"/>
              <a:ext cx="873454" cy="563835"/>
              <a:chOff x="2922268" y="1331640"/>
              <a:chExt cx="873454" cy="563835"/>
            </a:xfrm>
          </p:grpSpPr>
          <p:sp>
            <p:nvSpPr>
              <p:cNvPr id="78" name="직사각형 77"/>
              <p:cNvSpPr/>
              <p:nvPr/>
            </p:nvSpPr>
            <p:spPr>
              <a:xfrm>
                <a:off x="2922268" y="1331640"/>
                <a:ext cx="422979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79" name="그룹 67"/>
              <p:cNvGrpSpPr/>
              <p:nvPr/>
            </p:nvGrpSpPr>
            <p:grpSpPr>
              <a:xfrm>
                <a:off x="3331378" y="1331640"/>
                <a:ext cx="464344" cy="563835"/>
                <a:chOff x="3402808" y="1331640"/>
                <a:chExt cx="464344" cy="563835"/>
              </a:xfrm>
            </p:grpSpPr>
            <p:sp>
              <p:nvSpPr>
                <p:cNvPr id="80" name="직사각형 79"/>
                <p:cNvSpPr/>
                <p:nvPr/>
              </p:nvSpPr>
              <p:spPr>
                <a:xfrm>
                  <a:off x="3417572" y="1331640"/>
                  <a:ext cx="428383" cy="563835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cxnSp>
              <p:nvCxnSpPr>
                <p:cNvPr id="81" name="직선 연결선 80"/>
                <p:cNvCxnSpPr/>
                <p:nvPr/>
              </p:nvCxnSpPr>
              <p:spPr>
                <a:xfrm>
                  <a:off x="3465626" y="1613558"/>
                  <a:ext cx="332276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" name="TextBox 81"/>
                <p:cNvSpPr txBox="1"/>
                <p:nvPr/>
              </p:nvSpPr>
              <p:spPr>
                <a:xfrm>
                  <a:off x="3402808" y="1405719"/>
                  <a:ext cx="464344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ko-KR" altLang="en-US" sz="700" dirty="0" err="1" smtClean="0">
                      <a:latin typeface="HY견명조" pitchFamily="18" charset="-127"/>
                      <a:ea typeface="HY견명조" pitchFamily="18" charset="-127"/>
                    </a:rPr>
                    <a:t>주무관</a:t>
                  </a:r>
                  <a:endParaRPr lang="ko-KR" altLang="en-US" sz="700" dirty="0">
                    <a:latin typeface="HY견명조" pitchFamily="18" charset="-127"/>
                    <a:ea typeface="HY견명조" pitchFamily="18" charset="-127"/>
                  </a:endParaRPr>
                </a:p>
              </p:txBody>
            </p:sp>
            <p:sp>
              <p:nvSpPr>
                <p:cNvPr id="83" name="TextBox 82"/>
                <p:cNvSpPr txBox="1"/>
                <p:nvPr/>
              </p:nvSpPr>
              <p:spPr>
                <a:xfrm>
                  <a:off x="3415242" y="1622783"/>
                  <a:ext cx="434735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ko-KR" altLang="en-US" sz="700" smtClean="0">
                      <a:latin typeface="-윤고딕330" pitchFamily="18" charset="-127"/>
                      <a:ea typeface="-윤고딕330" pitchFamily="18" charset="-127"/>
                    </a:rPr>
                    <a:t>윤성호</a:t>
                  </a:r>
                  <a:endParaRPr lang="ko-KR" altLang="en-US" sz="700" dirty="0">
                    <a:latin typeface="-윤고딕330" pitchFamily="18" charset="-127"/>
                    <a:ea typeface="-윤고딕330" pitchFamily="18" charset="-127"/>
                  </a:endParaRPr>
                </a:p>
              </p:txBody>
            </p:sp>
          </p:grpSp>
        </p:grpSp>
        <p:pic>
          <p:nvPicPr>
            <p:cNvPr id="13375" name="Picture 63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-439944" y="4310261"/>
              <a:ext cx="411255" cy="552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377" name="Picture 65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1364578" y="6311635"/>
            <a:ext cx="414215" cy="55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79" name="Picture 67" descr="http://109.0.5.20/EP/image/photo/1208131730395783643.jp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4625975" y="4900289"/>
            <a:ext cx="414841" cy="554361"/>
          </a:xfrm>
          <a:prstGeom prst="rect">
            <a:avLst/>
          </a:prstGeom>
          <a:noFill/>
        </p:spPr>
      </p:pic>
      <p:pic>
        <p:nvPicPr>
          <p:cNvPr id="282" name="그림 281" descr="김영화.jp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1362197" y="4310159"/>
            <a:ext cx="415520" cy="552947"/>
          </a:xfrm>
          <a:prstGeom prst="rect">
            <a:avLst/>
          </a:prstGeom>
        </p:spPr>
      </p:pic>
      <p:pic>
        <p:nvPicPr>
          <p:cNvPr id="283" name="그림 282" descr="조현옥.jp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3726556" y="7558801"/>
            <a:ext cx="409614" cy="552501"/>
          </a:xfrm>
          <a:prstGeom prst="rect">
            <a:avLst/>
          </a:prstGeom>
        </p:spPr>
      </p:pic>
      <p:pic>
        <p:nvPicPr>
          <p:cNvPr id="328" name="그림 327" descr="황옥순.jpg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5526757" y="6954163"/>
            <a:ext cx="415416" cy="553889"/>
          </a:xfrm>
          <a:prstGeom prst="rect">
            <a:avLst/>
          </a:prstGeom>
        </p:spPr>
      </p:pic>
      <p:pic>
        <p:nvPicPr>
          <p:cNvPr id="329" name="그림 328" descr="이민혁.jpg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4626944" y="7554041"/>
            <a:ext cx="415837" cy="554880"/>
          </a:xfrm>
          <a:prstGeom prst="rect">
            <a:avLst/>
          </a:prstGeom>
        </p:spPr>
      </p:pic>
      <p:pic>
        <p:nvPicPr>
          <p:cNvPr id="330" name="그림 329" descr="김종욱.jpg"/>
          <p:cNvPicPr>
            <a:picLocks noChangeAspect="1"/>
          </p:cNvPicPr>
          <p:nvPr/>
        </p:nvPicPr>
        <p:blipFill>
          <a:blip r:embed="rId28" cstate="print"/>
          <a:stretch>
            <a:fillRect/>
          </a:stretch>
        </p:blipFill>
        <p:spPr>
          <a:xfrm>
            <a:off x="3726555" y="4304919"/>
            <a:ext cx="409675" cy="554885"/>
          </a:xfrm>
          <a:prstGeom prst="rect">
            <a:avLst/>
          </a:prstGeom>
        </p:spPr>
      </p:pic>
      <p:sp>
        <p:nvSpPr>
          <p:cNvPr id="331" name="TextBox 330"/>
          <p:cNvSpPr txBox="1"/>
          <p:nvPr/>
        </p:nvSpPr>
        <p:spPr>
          <a:xfrm>
            <a:off x="4139555" y="4578088"/>
            <a:ext cx="43473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700" smtClean="0">
                <a:latin typeface="-윤고딕330" pitchFamily="18" charset="-127"/>
                <a:ea typeface="-윤고딕330" pitchFamily="18" charset="-127"/>
              </a:rPr>
              <a:t>김종욱</a:t>
            </a:r>
            <a:endParaRPr lang="ko-KR" altLang="en-US" sz="700" dirty="0">
              <a:latin typeface="-윤고딕330" pitchFamily="18" charset="-127"/>
              <a:ea typeface="-윤고딕330" pitchFamily="18" charset="-127"/>
            </a:endParaRPr>
          </a:p>
        </p:txBody>
      </p:sp>
      <p:grpSp>
        <p:nvGrpSpPr>
          <p:cNvPr id="341" name="그룹 340"/>
          <p:cNvGrpSpPr/>
          <p:nvPr/>
        </p:nvGrpSpPr>
        <p:grpSpPr>
          <a:xfrm>
            <a:off x="1360770" y="4902741"/>
            <a:ext cx="873454" cy="563835"/>
            <a:chOff x="2922268" y="1331640"/>
            <a:chExt cx="873454" cy="563835"/>
          </a:xfrm>
        </p:grpSpPr>
        <p:sp>
          <p:nvSpPr>
            <p:cNvPr id="342" name="직사각형 341"/>
            <p:cNvSpPr/>
            <p:nvPr/>
          </p:nvSpPr>
          <p:spPr>
            <a:xfrm>
              <a:off x="2922268" y="1331640"/>
              <a:ext cx="422979" cy="5638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43" name="그룹 67"/>
            <p:cNvGrpSpPr/>
            <p:nvPr/>
          </p:nvGrpSpPr>
          <p:grpSpPr>
            <a:xfrm>
              <a:off x="3331378" y="1331640"/>
              <a:ext cx="464344" cy="563835"/>
              <a:chOff x="3402808" y="1331640"/>
              <a:chExt cx="464344" cy="563835"/>
            </a:xfrm>
          </p:grpSpPr>
          <p:sp>
            <p:nvSpPr>
              <p:cNvPr id="344" name="직사각형 343"/>
              <p:cNvSpPr/>
              <p:nvPr/>
            </p:nvSpPr>
            <p:spPr>
              <a:xfrm>
                <a:off x="3417572" y="1331640"/>
                <a:ext cx="428383" cy="56383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cxnSp>
            <p:nvCxnSpPr>
              <p:cNvPr id="345" name="직선 연결선 344"/>
              <p:cNvCxnSpPr/>
              <p:nvPr/>
            </p:nvCxnSpPr>
            <p:spPr>
              <a:xfrm>
                <a:off x="3465626" y="1613558"/>
                <a:ext cx="33227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6" name="TextBox 345"/>
              <p:cNvSpPr txBox="1"/>
              <p:nvPr/>
            </p:nvSpPr>
            <p:spPr>
              <a:xfrm>
                <a:off x="3402808" y="1405719"/>
                <a:ext cx="464344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700" dirty="0" err="1" smtClean="0">
                    <a:latin typeface="HY견명조" pitchFamily="18" charset="-127"/>
                    <a:ea typeface="HY견명조" pitchFamily="18" charset="-127"/>
                  </a:rPr>
                  <a:t>주무관</a:t>
                </a:r>
                <a:endParaRPr lang="ko-KR" altLang="en-US" sz="700" dirty="0">
                  <a:latin typeface="HY견명조" pitchFamily="18" charset="-127"/>
                  <a:ea typeface="HY견명조" pitchFamily="18" charset="-127"/>
                </a:endParaRPr>
              </a:p>
            </p:txBody>
          </p:sp>
          <p:sp>
            <p:nvSpPr>
              <p:cNvPr id="347" name="TextBox 346"/>
              <p:cNvSpPr txBox="1"/>
              <p:nvPr/>
            </p:nvSpPr>
            <p:spPr>
              <a:xfrm>
                <a:off x="3415241" y="1622783"/>
                <a:ext cx="434735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700" smtClean="0">
                    <a:latin typeface="-윤고딕330" pitchFamily="18" charset="-127"/>
                    <a:ea typeface="-윤고딕330" pitchFamily="18" charset="-127"/>
                  </a:rPr>
                  <a:t>권명자</a:t>
                </a:r>
                <a:endParaRPr lang="ko-KR" altLang="en-US" sz="700" dirty="0">
                  <a:latin typeface="-윤고딕330" pitchFamily="18" charset="-127"/>
                  <a:ea typeface="-윤고딕330" pitchFamily="18" charset="-127"/>
                </a:endParaRPr>
              </a:p>
            </p:txBody>
          </p:sp>
        </p:grpSp>
      </p:grpSp>
      <p:pic>
        <p:nvPicPr>
          <p:cNvPr id="348" name="Picture 9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1362985" y="4908080"/>
            <a:ext cx="413914" cy="554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2" name="_x179390280" descr="EMB00000a1c0776"/>
          <p:cNvPicPr>
            <a:picLocks noChangeAspect="1" noChangeArrowheads="1"/>
          </p:cNvPicPr>
          <p:nvPr/>
        </p:nvPicPr>
        <p:blipFill>
          <a:blip r:embed="rId30" cstate="print"/>
          <a:srcRect r="648" b="523"/>
          <a:stretch>
            <a:fillRect/>
          </a:stretch>
        </p:blipFill>
        <p:spPr bwMode="auto">
          <a:xfrm>
            <a:off x="464767" y="4908230"/>
            <a:ext cx="416322" cy="554157"/>
          </a:xfrm>
          <a:prstGeom prst="rect">
            <a:avLst/>
          </a:prstGeom>
          <a:noFill/>
        </p:spPr>
      </p:pic>
      <p:pic>
        <p:nvPicPr>
          <p:cNvPr id="353" name="_x179391880" descr="EMB00000a1c0767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2267348" y="4310059"/>
            <a:ext cx="415282" cy="554735"/>
          </a:xfrm>
          <a:prstGeom prst="rect">
            <a:avLst/>
          </a:prstGeom>
          <a:noFill/>
        </p:spPr>
      </p:pic>
      <p:pic>
        <p:nvPicPr>
          <p:cNvPr id="354" name="_x179390040" descr="EMB00000a1c0751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2267348" y="3705523"/>
            <a:ext cx="412853" cy="557507"/>
          </a:xfrm>
          <a:prstGeom prst="rect">
            <a:avLst/>
          </a:prstGeom>
          <a:noFill/>
        </p:spPr>
      </p:pic>
      <p:pic>
        <p:nvPicPr>
          <p:cNvPr id="355" name="_x177574952" descr="EMB00000a1c0788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1364578" y="3707904"/>
            <a:ext cx="413650" cy="554360"/>
          </a:xfrm>
          <a:prstGeom prst="rect">
            <a:avLst/>
          </a:prstGeom>
          <a:noFill/>
        </p:spPr>
      </p:pic>
      <p:pic>
        <p:nvPicPr>
          <p:cNvPr id="356" name="Picture 64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462386" y="3710285"/>
            <a:ext cx="413752" cy="553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7" name="그림 356" descr="김종덕.jpg"/>
          <p:cNvPicPr>
            <a:picLocks noChangeAspect="1"/>
          </p:cNvPicPr>
          <p:nvPr/>
        </p:nvPicPr>
        <p:blipFill>
          <a:blip r:embed="rId35" cstate="print"/>
          <a:stretch>
            <a:fillRect/>
          </a:stretch>
        </p:blipFill>
        <p:spPr>
          <a:xfrm>
            <a:off x="1363611" y="3074118"/>
            <a:ext cx="414816" cy="557289"/>
          </a:xfrm>
          <a:prstGeom prst="rect">
            <a:avLst/>
          </a:prstGeom>
        </p:spPr>
      </p:pic>
      <p:pic>
        <p:nvPicPr>
          <p:cNvPr id="332" name="그림 331" descr="정영근.jpg"/>
          <p:cNvPicPr>
            <a:picLocks noChangeAspect="1"/>
          </p:cNvPicPr>
          <p:nvPr/>
        </p:nvPicPr>
        <p:blipFill>
          <a:blip r:embed="rId36" cstate="print"/>
          <a:stretch>
            <a:fillRect/>
          </a:stretch>
        </p:blipFill>
        <p:spPr>
          <a:xfrm>
            <a:off x="4622764" y="3074120"/>
            <a:ext cx="414929" cy="55014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</TotalTime>
  <Words>91</Words>
  <Application>Microsoft Office PowerPoint</Application>
  <PresentationFormat>화면 슬라이드 쇼(4:3)</PresentationFormat>
  <Paragraphs>77</Paragraphs>
  <Slides>1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Office 테마</vt:lpstr>
      <vt:lpstr>슬라이드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사관학교</dc:creator>
  <cp:lastModifiedBy>사관학교</cp:lastModifiedBy>
  <cp:revision>50</cp:revision>
  <dcterms:created xsi:type="dcterms:W3CDTF">2013-02-13T00:10:10Z</dcterms:created>
  <dcterms:modified xsi:type="dcterms:W3CDTF">2013-12-04T07:18:27Z</dcterms:modified>
</cp:coreProperties>
</file>